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D148-D4DE-4F0F-A368-FAD4C79BC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E7EE0-0B96-41C3-A629-5AC767373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27D39-64C6-4808-87ED-CF3E26F0B66C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644ED-2D2F-40DD-BD23-E4D18CD14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4F724-79D8-4C72-9C90-217FD239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89E66-CB03-4C12-89B5-D77FA6327A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1174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07BD62-6BBB-4477-843F-84A62BBFE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D2221-1D1F-466D-9437-104489F52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ABEC5-B8A3-4992-8AFD-641370C85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27D39-64C6-4808-87ED-CF3E26F0B66C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08343-517B-4177-84B7-91B878867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0135E-C977-431F-AF94-6508DF037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89E66-CB03-4C12-89B5-D77FA6327A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67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1.wav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1.wav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0.wav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0.wav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C43DA7E-2B27-4054-A376-1A571123B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DDD2B5-2CC3-4242-9230-8BF56BE7DB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61782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0737743-0E3B-44A7-A20E-6007F3E5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প্যারালাল লোড রেজিস্টার</a:t>
            </a:r>
            <a:br>
              <a:rPr lang="en-US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F8ED63-1D4A-4F86-9630-1B7AFD4E40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9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2BAB103-F9C0-4507-BEE3-C92D9913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শিফট রেজিস্টার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B33544-E02F-4E97-A096-360A457F97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3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6" name="click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156C027-3E75-4728-BA41-2E7F0D5C6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কাউন্টার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E6BDFA-9377-40D0-A3FB-A893C505E2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1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BCB1B61-D1AF-4025-9EE8-89FBCFE62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কাউন্টারের </a:t>
            </a:r>
            <a:r>
              <a:rPr lang="as-IN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ম</a:t>
            </a:r>
            <a:r>
              <a:rPr lang="en-US">
                <a:solidFill>
                  <a:schemeClr val="tx2"/>
                </a:solidFill>
              </a:rPr>
              <a:t>োড নাম্বার </a:t>
            </a:r>
            <a:r>
              <a:rPr lang="as-IN">
                <a:solidFill>
                  <a:schemeClr val="tx2"/>
                </a:solidFill>
              </a:rPr>
              <a:t>ব</a:t>
            </a:r>
            <a:r>
              <a:rPr lang="en-US">
                <a:solidFill>
                  <a:schemeClr val="tx2"/>
                </a:solidFill>
              </a:rPr>
              <a:t>া </a:t>
            </a:r>
            <a:r>
              <a:rPr lang="as-IN">
                <a:solidFill>
                  <a:schemeClr val="tx2"/>
                </a:solidFill>
              </a:rPr>
              <a:t>ম</a:t>
            </a:r>
            <a:r>
              <a:rPr lang="en-US">
                <a:solidFill>
                  <a:schemeClr val="tx2"/>
                </a:solidFill>
              </a:rPr>
              <a:t>ডিউলাস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A9D920-0EB0-4F0E-B2C8-FDC978E427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7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C47F7E0-9666-49BB-8DA8-A6148098B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কাউন্টারের ব্যবহার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1657C-14BD-4698-B240-5C49F45572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A2C0791-FA8E-4209-991F-F4F7F07C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কাউন্টারের প্রকারভেদ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67BC6-E47D-4225-AA0A-FEAEFAE006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91AE24-2731-49A1-A225-506897634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কাউন্টারের গঠন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1F017-6812-4863-ADF4-097BEFDCEA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6" name="click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D7DE190-FB8E-4ABE-BFA6-D2193E15D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কাউন্টারের গঠন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629496-6E76-43E7-91C1-4030601E8B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0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6" name="click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6826A83-0D98-4ADE-B165-8C8334AA5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s-IN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প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্</a:t>
            </a:r>
            <a:r>
              <a:rPr lang="as-IN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র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শ</a:t>
            </a:r>
            <a:r>
              <a:rPr lang="en-US">
                <a:solidFill>
                  <a:schemeClr val="tx2"/>
                </a:solidFill>
              </a:rPr>
              <a:t>্ন</a:t>
            </a:r>
            <a:r>
              <a:rPr lang="as-IN">
                <a:solidFill>
                  <a:schemeClr val="tx2"/>
                </a:solidFill>
              </a:rPr>
              <a:t>ো</a:t>
            </a:r>
            <a:r>
              <a:rPr lang="en-US">
                <a:solidFill>
                  <a:schemeClr val="tx2"/>
                </a:solidFill>
              </a:rPr>
              <a:t>ত</a:t>
            </a:r>
            <a:r>
              <a:rPr lang="as-IN">
                <a:solidFill>
                  <a:schemeClr val="tx2"/>
                </a:solidFill>
              </a:rPr>
              <a:t>্</a:t>
            </a:r>
            <a:r>
              <a:rPr lang="en-US">
                <a:solidFill>
                  <a:schemeClr val="tx2"/>
                </a:solidFill>
              </a:rPr>
              <a:t>ত</a:t>
            </a:r>
            <a:r>
              <a:rPr lang="as-IN">
                <a:solidFill>
                  <a:schemeClr val="tx2"/>
                </a:solidFill>
              </a:rPr>
              <a:t>র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as-IN">
                <a:solidFill>
                  <a:schemeClr val="tx2"/>
                </a:solidFill>
              </a:rPr>
              <a:t>প</a:t>
            </a:r>
            <a:r>
              <a:rPr lang="en-US">
                <a:solidFill>
                  <a:schemeClr val="tx2"/>
                </a:solidFill>
              </a:rPr>
              <a:t>র</a:t>
            </a:r>
            <a:r>
              <a:rPr lang="as-IN">
                <a:solidFill>
                  <a:schemeClr val="tx2"/>
                </a:solidFill>
              </a:rPr>
              <a:t>্ব</a:t>
            </a: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AA2060-5025-46BC-8FFF-525B0B67D9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7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01FFEA7-DB17-4BBA-BC3A-EB991C3D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67B1F-80FC-4CEB-A728-4285CE3112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3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B8A8C0-4928-428C-B9B8-9BA285674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946AE-B4E9-4483-8E62-1E881BAE0A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63617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765775E-E9D0-40ED-918A-1F9C88D3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9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ফ্লিপ-ফ্লপ </a:t>
            </a:r>
            <a:r>
              <a:rPr lang="en-US" sz="33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(</a:t>
            </a:r>
            <a:r>
              <a:rPr lang="en-US" sz="33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FLIP-FLOP</a:t>
            </a:r>
            <a:r>
              <a:rPr lang="en-US" sz="33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) </a:t>
            </a:r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D52C05-95E6-48B9-B659-EA8039F88F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6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6" name="click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53475B5-9981-4C65-A2F9-C425EB015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4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r>
              <a:rPr lang="en-US" sz="49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রেজিস্টার</a:t>
            </a:r>
            <a:r>
              <a:rPr lang="en-US" sz="28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3300">
                <a:solidFill>
                  <a:schemeClr val="tx2"/>
                </a:solidFill>
              </a:rPr>
              <a:t>(</a:t>
            </a:r>
            <a:r>
              <a:rPr lang="en-US" sz="33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</a:t>
            </a:r>
            <a:r>
              <a:rPr lang="en-US" sz="3300">
                <a:solidFill>
                  <a:schemeClr val="tx2"/>
                </a:solidFill>
              </a:rPr>
              <a:t>) </a:t>
            </a:r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F2DA91-795D-438E-89EB-2599451D89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7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E430568-3AEB-445B-993D-6A5226F49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রেজিস্টারের </a:t>
            </a:r>
            <a:r>
              <a:rPr lang="as-IN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ব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্</a:t>
            </a:r>
            <a:r>
              <a:rPr lang="as-IN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য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ব</a:t>
            </a:r>
            <a:r>
              <a:rPr lang="as-IN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হ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া</a:t>
            </a:r>
            <a:r>
              <a:rPr lang="as-IN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র</a:t>
            </a:r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36FEA1-1A05-4CC3-A033-5A02B08F46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4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6FEE204-7278-40E4-9DCA-9D615057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রেজিস্টারের প্রকারভেদ</a:t>
            </a:r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3F5CB-0128-4CE2-833E-8A03A68A0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FBEF906-E475-4AFD-BD31-D5BCEF63D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রেজিস্টারের </a:t>
            </a:r>
            <a:r>
              <a:rPr lang="en-US">
                <a:solidFill>
                  <a:schemeClr val="tx2"/>
                </a:solidFill>
                <a:latin typeface="SutonnyMJ" pitchFamily="2" charset="0"/>
              </a:rPr>
              <a:t>‡W</a:t>
            </a:r>
            <a:r>
              <a:rPr lang="as-IN">
                <a:solidFill>
                  <a:schemeClr val="tx2"/>
                </a:solidFill>
                <a:latin typeface="SutonnyMJ" pitchFamily="2" charset="0"/>
              </a:rPr>
              <a:t>ট</a:t>
            </a:r>
            <a:r>
              <a:rPr lang="en-US">
                <a:solidFill>
                  <a:schemeClr val="tx2"/>
                </a:solidFill>
                <a:latin typeface="SutonnyMJ" pitchFamily="2" charset="0"/>
              </a:rPr>
              <a:t>া</a:t>
            </a:r>
            <a:r>
              <a:rPr lang="as-IN">
                <a:solidFill>
                  <a:schemeClr val="tx2"/>
                </a:solidFill>
                <a:latin typeface="SutonnyMJ" pitchFamily="2" charset="0"/>
              </a:rPr>
              <a:t>র</a:t>
            </a:r>
            <a:r>
              <a:rPr lang="en-US">
                <a:solidFill>
                  <a:schemeClr val="tx2"/>
                </a:solidFill>
                <a:latin typeface="SutonnyMJ" pitchFamily="2" charset="0"/>
              </a:rPr>
              <a:t> </a:t>
            </a:r>
            <a:r>
              <a:rPr lang="as-IN">
                <a:solidFill>
                  <a:schemeClr val="tx2"/>
                </a:solidFill>
                <a:latin typeface="SutonnyMJ" pitchFamily="2" charset="0"/>
              </a:rPr>
              <a:t>স</a:t>
            </a:r>
            <a:r>
              <a:rPr lang="en-US">
                <a:solidFill>
                  <a:schemeClr val="tx2"/>
                </a:solidFill>
                <a:latin typeface="SutonnyMJ" pitchFamily="2" charset="0"/>
              </a:rPr>
              <a:t>্</a:t>
            </a:r>
            <a:r>
              <a:rPr lang="as-IN">
                <a:solidFill>
                  <a:schemeClr val="tx2"/>
                </a:solidFill>
                <a:latin typeface="SutonnyMJ" pitchFamily="2" charset="0"/>
              </a:rPr>
              <a:t>থ</a:t>
            </a:r>
            <a:r>
              <a:rPr lang="en-US">
                <a:solidFill>
                  <a:schemeClr val="tx2"/>
                </a:solidFill>
                <a:latin typeface="SutonnyMJ" pitchFamily="2" charset="0"/>
              </a:rPr>
              <a:t>া</a:t>
            </a:r>
            <a:r>
              <a:rPr lang="as-IN">
                <a:solidFill>
                  <a:schemeClr val="tx2"/>
                </a:solidFill>
                <a:latin typeface="SutonnyMJ" pitchFamily="2" charset="0"/>
              </a:rPr>
              <a:t>ন</a:t>
            </a:r>
            <a:r>
              <a:rPr lang="en-US">
                <a:solidFill>
                  <a:schemeClr val="tx2"/>
                </a:solidFill>
                <a:latin typeface="SutonnyMJ" pitchFamily="2" charset="0"/>
              </a:rPr>
              <a:t>া</a:t>
            </a:r>
            <a:r>
              <a:rPr lang="as-IN">
                <a:solidFill>
                  <a:schemeClr val="tx2"/>
                </a:solidFill>
                <a:latin typeface="SutonnyMJ" pitchFamily="2" charset="0"/>
              </a:rPr>
              <a:t>ন</a:t>
            </a:r>
            <a:r>
              <a:rPr lang="en-US">
                <a:solidFill>
                  <a:schemeClr val="tx2"/>
                </a:solidFill>
                <a:latin typeface="SutonnyMJ" pitchFamily="2" charset="0"/>
              </a:rPr>
              <a:t>্</a:t>
            </a:r>
            <a:r>
              <a:rPr lang="as-IN">
                <a:solidFill>
                  <a:schemeClr val="tx2"/>
                </a:solidFill>
                <a:latin typeface="SutonnyMJ" pitchFamily="2" charset="0"/>
              </a:rPr>
              <a:t>ত</a:t>
            </a:r>
            <a:r>
              <a:rPr lang="en-US">
                <a:solidFill>
                  <a:schemeClr val="tx2"/>
                </a:solidFill>
                <a:latin typeface="SutonnyMJ" pitchFamily="2" charset="0"/>
              </a:rPr>
              <a:t>র</a:t>
            </a:r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F27EE-1C3D-40DC-B1AE-218874C1A2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3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182DDA8-E971-4226-962A-D2A836F4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রেজিস্টারের গঠন</a:t>
            </a:r>
            <a:b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</a:b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1DBA76-567D-4070-95CD-E9D6AFBF38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5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282509B-B040-4D39-916D-0F098F9E4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রেজিস্টারের গঠন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52C6F5-883D-4D00-9860-1EE2B84FF8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3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6" name="click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</Words>
  <Application>Microsoft Office PowerPoint</Application>
  <PresentationFormat>Widescreen</PresentationFormat>
  <Paragraphs>16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SutonnyMJ</vt:lpstr>
      <vt:lpstr>SutonnyOMJ</vt:lpstr>
      <vt:lpstr>Office Theme</vt:lpstr>
      <vt:lpstr>PowerPoint Presentation</vt:lpstr>
      <vt:lpstr>PowerPoint Presentation</vt:lpstr>
      <vt:lpstr>ফ্লিপ-ফ্লপ (FLIP-FLOP)  </vt:lpstr>
      <vt:lpstr> রেজিস্টার (REgister)  </vt:lpstr>
      <vt:lpstr> রেজিস্টারের ব্যবহার </vt:lpstr>
      <vt:lpstr> রেজিস্টারের প্রকারভেদ </vt:lpstr>
      <vt:lpstr> রেজিস্টারের ‡Wটার স্থানান্তর </vt:lpstr>
      <vt:lpstr> রেজিস্টারের গঠন </vt:lpstr>
      <vt:lpstr>রেজিস্টারের গঠন</vt:lpstr>
      <vt:lpstr> প্যারালাল লোড রেজিস্টার </vt:lpstr>
      <vt:lpstr>শিফট রেজিস্টার</vt:lpstr>
      <vt:lpstr>কাউন্টার</vt:lpstr>
      <vt:lpstr>কাউন্টারের মোড নাম্বার বা মডিউলাস</vt:lpstr>
      <vt:lpstr>কাউন্টারের ব্যবহার</vt:lpstr>
      <vt:lpstr>কাউন্টারের প্রকারভেদ</vt:lpstr>
      <vt:lpstr>কাউন্টারের গঠন</vt:lpstr>
      <vt:lpstr>কাউন্টারের গঠন</vt:lpstr>
      <vt:lpstr>প্রশ্নোত্তর পর্ব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 PC</dc:creator>
  <cp:lastModifiedBy>User PC</cp:lastModifiedBy>
  <cp:revision>1</cp:revision>
  <dcterms:created xsi:type="dcterms:W3CDTF">2019-07-20T12:31:49Z</dcterms:created>
  <dcterms:modified xsi:type="dcterms:W3CDTF">2019-07-20T12:31:49Z</dcterms:modified>
</cp:coreProperties>
</file>